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218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5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208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6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11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0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23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214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05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7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66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4503E-0224-49D8-BBF0-E89514DD396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E7A90-8443-48C9-BA4D-3EE4E1CDA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64" y="-30880"/>
            <a:ext cx="9144000" cy="61241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5370021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Ожегова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русский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96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72" cy="677562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784"/>
            <a:ext cx="9144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1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348880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4: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28800"/>
            <a:ext cx="6773738" cy="451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1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6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348880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5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«Великий и могучий </a:t>
            </a:r>
            <a:r>
              <a:rPr lang="ru-RU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челлендж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365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34888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«Высокая культура речи – это умение правильно, точно и выразительно передавать свои мысли средствами языка».</a:t>
            </a:r>
          </a:p>
        </p:txBody>
      </p:sp>
    </p:spTree>
    <p:extLst>
      <p:ext uri="{BB962C8B-B14F-4D97-AF65-F5344CB8AC3E}">
        <p14:creationId xmlns:p14="http://schemas.microsoft.com/office/powerpoint/2010/main" val="2105967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6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996952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Садовник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переживал, что его яблони в этом году дали так мало плодов. Он понимал, что деревья явно ________ [пропущено слово] солнца и питательных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67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6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88160" y="2852936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 был таким рассеянным, что, готовя суп, по ошибке ________ [пропущено слово] его солью вместо сахара. Ужин был безнадежно испорчен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67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48" y="10296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2852936"/>
            <a:ext cx="78488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Финальный раунд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«Глаголом жечь сердца людей»</a:t>
            </a:r>
          </a:p>
          <a:p>
            <a:pPr algn="just"/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38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6" y="0"/>
            <a:ext cx="914167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83568" y="2852936"/>
            <a:ext cx="7693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«Высокая культура речи – это умение правильно, точно и выразительно передавать свои мысли средствами языка».</a:t>
            </a:r>
          </a:p>
        </p:txBody>
      </p:sp>
    </p:spTree>
    <p:extLst>
      <p:ext uri="{BB962C8B-B14F-4D97-AF65-F5344CB8AC3E}">
        <p14:creationId xmlns:p14="http://schemas.microsoft.com/office/powerpoint/2010/main" val="3751338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1259632" y="3105835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1: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«Устарело, но не забыто»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16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1259632" y="2780928"/>
            <a:ext cx="74888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2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«Горячие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головы или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во что горазд»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644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996951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644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996951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Редан 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5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996951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Хухря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50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996951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Анчутки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7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" y="52661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1043608" y="2708920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3: 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капитанов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«Ожегов против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79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72" cy="6775626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2348880"/>
            <a:ext cx="74888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4: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Ожегов»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797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173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</cp:revision>
  <dcterms:created xsi:type="dcterms:W3CDTF">2025-11-17T12:11:17Z</dcterms:created>
  <dcterms:modified xsi:type="dcterms:W3CDTF">2025-11-17T12:42:14Z</dcterms:modified>
</cp:coreProperties>
</file>